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9" r:id="rId4"/>
    <p:sldId id="260" r:id="rId5"/>
    <p:sldId id="261" r:id="rId6"/>
    <p:sldId id="27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3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4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052;&#1086;&#1089;&#1082;&#1072;&#1083;&#1077;&#1074;&#1072;%20&#1074;&#1086;&#1089;&#1087;&#1080;&#1090;.&#1075;&#1086;&#1076;&#1072;\&#1084;&#1072;&#1089;&#1090;&#1077;&#1088;-&#1082;&#1083;&#1072;&#1089;&#1089;%20&#1074;%20&#1074;&#1086;&#1088;&#1076;&#1077;\&#1082;&#1077;&#1081;&#1089;%20&#1090;&#1077;&#1093;&#1085;&#1086;&#1083;&#1086;&#1075;&#1080;&#1080;\&#1040;&#1088;&#1082;&#1072;&#1076;&#1080;&#1081;%20&#1055;&#1072;&#1088;&#1086;&#1074;&#1086;&#1079;&#1086;&#1074;%20&#1057;&#1087;&#1077;&#1096;&#1080;&#1090;%20&#1085;&#1072;%20&#1087;&#1086;&#1084;&#1086;&#1097;&#1100;%20-%20&#1074;&#1089;&#1077;%20&#1089;&#1077;&#1088;&#1080;&#1080;%20&#1089;&#1088;&#1072;&#1079;&#1091;%20%20-%20&#1055;&#1088;&#1072;&#1074;&#1080;&#1083;&#1072;%20&#1076;&#1086;&#1088;&#1086;&#1078;&#1085;&#1086;&#1075;&#1086;%20&#1076;&#1074;&#1080;&#1078;&#1077;&#1085;&#1080;&#1103;%20%20-%20&#1057;&#1073;&#1086;&#1088;&#1085;&#1080;&#1082;%203.mp4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5301208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Cambria" pitchFamily="18" charset="0"/>
              </a:rPr>
              <a:t>Подготовила: воспитатель МБДОУ  «Малышок» с .Доброе  Москалёва С.С.</a:t>
            </a:r>
            <a:endParaRPr lang="ru-RU" sz="2000" b="1" i="1" dirty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260648"/>
            <a:ext cx="75009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ambria" pitchFamily="18" charset="0"/>
              </a:rPr>
              <a:t>«Применение  кейс- технологии в детском саду при обучении  дошкольников навыкам безопасного поведения на дороге»</a:t>
            </a:r>
            <a:endParaRPr lang="ru-RU" sz="2400" b="1" dirty="0">
              <a:latin typeface="Cambria" pitchFamily="18" charset="0"/>
            </a:endParaRPr>
          </a:p>
        </p:txBody>
      </p:sp>
      <p:pic>
        <p:nvPicPr>
          <p:cNvPr id="1026" name="Picture 2" descr="C:\Users\ЭВМ\Desktop\Света\для дс\пдд\картинки\светофо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628800"/>
            <a:ext cx="4704537" cy="3315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60648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Cambria" pitchFamily="18" charset="0"/>
              </a:rPr>
              <a:t>Кейс наоборот</a:t>
            </a:r>
            <a:endParaRPr lang="ru-RU" sz="4800" dirty="0">
              <a:latin typeface="Cambria" pitchFamily="18" charset="0"/>
            </a:endParaRPr>
          </a:p>
        </p:txBody>
      </p:sp>
      <p:pic>
        <p:nvPicPr>
          <p:cNvPr id="3074" name="Picture 2" descr="http://zdorn.ru/images/djmediatools/9-proekt-semisvetik/slajd10.jpg"/>
          <p:cNvPicPr>
            <a:picLocks noChangeAspect="1" noChangeArrowheads="1"/>
          </p:cNvPicPr>
          <p:nvPr/>
        </p:nvPicPr>
        <p:blipFill>
          <a:blip r:embed="rId2" cstate="print"/>
          <a:srcRect l="9347" t="4985" r="14004" b="5280"/>
          <a:stretch>
            <a:fillRect/>
          </a:stretch>
        </p:blipFill>
        <p:spPr bwMode="auto">
          <a:xfrm>
            <a:off x="3995936" y="3501008"/>
            <a:ext cx="4896544" cy="3129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https://ds01.infourok.ru/uploads/ex/0c0a/0000a849-43cade82/hello_html_4111682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4176464" cy="3225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827584" y="1124744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ambria" pitchFamily="18" charset="0"/>
              </a:rPr>
              <a:t>Ситуация №1.</a:t>
            </a:r>
            <a:endParaRPr lang="ru-RU" sz="2000" dirty="0"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2120" y="2996952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ambria" pitchFamily="18" charset="0"/>
              </a:rPr>
              <a:t>Ситуация №2.</a:t>
            </a:r>
            <a:endParaRPr lang="ru-RU" sz="2000" dirty="0">
              <a:latin typeface="Cambria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332656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Cambria" pitchFamily="18" charset="0"/>
              </a:rPr>
              <a:t>Кейс-драматизация</a:t>
            </a:r>
            <a:endParaRPr lang="ru-RU" sz="3600" dirty="0">
              <a:latin typeface="Cambria" pitchFamily="18" charset="0"/>
            </a:endParaRPr>
          </a:p>
        </p:txBody>
      </p:sp>
      <p:pic>
        <p:nvPicPr>
          <p:cNvPr id="22532" name="Picture 4" descr="https://www.maam.ru/upload/blogs/detsad-652709-1475161368.jpg"/>
          <p:cNvPicPr>
            <a:picLocks noChangeAspect="1" noChangeArrowheads="1"/>
          </p:cNvPicPr>
          <p:nvPr/>
        </p:nvPicPr>
        <p:blipFill>
          <a:blip r:embed="rId2" cstate="print"/>
          <a:srcRect l="12320" b="6130"/>
          <a:stretch>
            <a:fillRect/>
          </a:stretch>
        </p:blipFill>
        <p:spPr bwMode="auto">
          <a:xfrm>
            <a:off x="4139952" y="3183006"/>
            <a:ext cx="4773191" cy="3414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0" name="Picture 2" descr="C:\Users\ЭВМ\Downloads\boombo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40768"/>
            <a:ext cx="4905375" cy="3676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04664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Cambria" pitchFamily="18" charset="0"/>
              </a:rPr>
              <a:t>Кейс на основе мультфильмов или литературных произведений</a:t>
            </a:r>
            <a:endParaRPr lang="ru-RU" sz="2800" dirty="0">
              <a:latin typeface="Cambria" pitchFamily="18" charset="0"/>
            </a:endParaRPr>
          </a:p>
        </p:txBody>
      </p:sp>
      <p:pic>
        <p:nvPicPr>
          <p:cNvPr id="3" name="Аркадий Паровозов Спешит на помощь - все серии сразу  - Правила дорожного движения  - Сборник 3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0034" y="1928802"/>
            <a:ext cx="8128014" cy="4572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21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s://ds02.infourok.ru/uploads/ex/0c69/0007c110-4751ee12/hello_html_7c5ea1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74596"/>
            <a:ext cx="1872208" cy="2610996"/>
          </a:xfrm>
          <a:prstGeom prst="rect">
            <a:avLst/>
          </a:prstGeom>
          <a:noFill/>
        </p:spPr>
      </p:pic>
      <p:pic>
        <p:nvPicPr>
          <p:cNvPr id="23558" name="Picture 6" descr="http://www.mir-otkrytok.com/i/images-sml/9-08/000/9-08-0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548680"/>
            <a:ext cx="1923643" cy="2693102"/>
          </a:xfrm>
          <a:prstGeom prst="rect">
            <a:avLst/>
          </a:prstGeom>
          <a:noFill/>
        </p:spPr>
      </p:pic>
      <p:pic>
        <p:nvPicPr>
          <p:cNvPr id="23560" name="Picture 8" descr="https://uchenik-spb.ru/uploads/gallery/149779405459468606391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622908" y="548680"/>
            <a:ext cx="1883657" cy="2664296"/>
          </a:xfrm>
          <a:prstGeom prst="rect">
            <a:avLst/>
          </a:prstGeom>
          <a:noFill/>
        </p:spPr>
      </p:pic>
      <p:pic>
        <p:nvPicPr>
          <p:cNvPr id="23562" name="Picture 10" descr="https://cdn.vseinet.ru/products/1546/1546175/DUanRfwR_280.jpg"/>
          <p:cNvPicPr>
            <a:picLocks noChangeAspect="1" noChangeArrowheads="1"/>
          </p:cNvPicPr>
          <p:nvPr/>
        </p:nvPicPr>
        <p:blipFill>
          <a:blip r:embed="rId5" cstate="print"/>
          <a:srcRect l="17670" r="14831"/>
          <a:stretch>
            <a:fillRect/>
          </a:stretch>
        </p:blipFill>
        <p:spPr bwMode="auto">
          <a:xfrm>
            <a:off x="6948264" y="548680"/>
            <a:ext cx="1800200" cy="2667000"/>
          </a:xfrm>
          <a:prstGeom prst="rect">
            <a:avLst/>
          </a:prstGeom>
          <a:noFill/>
        </p:spPr>
      </p:pic>
      <p:pic>
        <p:nvPicPr>
          <p:cNvPr id="23564" name="Picture 12" descr="http://www.100book.ru/b21933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3645024"/>
            <a:ext cx="2096328" cy="2952329"/>
          </a:xfrm>
          <a:prstGeom prst="rect">
            <a:avLst/>
          </a:prstGeom>
          <a:noFill/>
        </p:spPr>
      </p:pic>
      <p:pic>
        <p:nvPicPr>
          <p:cNvPr id="23568" name="Picture 16" descr="http://kcsonsuh52.gbu.su/wp-content/uploads/sites/142/2017/09/%D1%81%D0%B2%D0%B8%D0%B4%D0%B5%D1%82%D0%B5%D0%BB%D1%8C%D1%81%D1%82%D0%B2%D0%BE-300x2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0" y="3573016"/>
            <a:ext cx="4378795" cy="3108946"/>
          </a:xfrm>
          <a:prstGeom prst="rect">
            <a:avLst/>
          </a:prstGeom>
          <a:noFill/>
        </p:spPr>
      </p:pic>
      <p:pic>
        <p:nvPicPr>
          <p:cNvPr id="23570" name="Picture 18" descr="https://ds04.infourok.ru/uploads/ex/0bf6/00082245-ed73610f/hello_html_m71fdb7a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6256" y="3573016"/>
            <a:ext cx="2123194" cy="29996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4293096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Cambria" pitchFamily="18" charset="0"/>
              </a:rPr>
              <a:t>Спасибо за внимание!</a:t>
            </a:r>
            <a:endParaRPr lang="ru-RU" sz="4800" b="1" dirty="0">
              <a:latin typeface="Cambria" pitchFamily="18" charset="0"/>
            </a:endParaRPr>
          </a:p>
        </p:txBody>
      </p:sp>
      <p:pic>
        <p:nvPicPr>
          <p:cNvPr id="2050" name="Picture 2" descr="C:\Users\ЭВМ\Desktop\Света\для дс\пдд\картинки\img14.jpg"/>
          <p:cNvPicPr>
            <a:picLocks noChangeAspect="1" noChangeArrowheads="1"/>
          </p:cNvPicPr>
          <p:nvPr/>
        </p:nvPicPr>
        <p:blipFill>
          <a:blip r:embed="rId2" cstate="print"/>
          <a:srcRect l="24806" t="4725" r="23220" b="37001"/>
          <a:stretch>
            <a:fillRect/>
          </a:stretch>
        </p:blipFill>
        <p:spPr bwMode="auto">
          <a:xfrm>
            <a:off x="2411760" y="404664"/>
            <a:ext cx="4320480" cy="3633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Москалева воспит.года\Keys-tekhnologia\Слайд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36096" cy="4077072"/>
          </a:xfrm>
          <a:prstGeom prst="rect">
            <a:avLst/>
          </a:prstGeom>
          <a:noFill/>
        </p:spPr>
      </p:pic>
      <p:pic>
        <p:nvPicPr>
          <p:cNvPr id="3" name="Picture 2" descr="H:\Москалева воспит.года\Keys-tekhnologia\Слайд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212976"/>
            <a:ext cx="4860032" cy="36450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Москалева воспит.года\Keys-tekhnologia\Слайд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Москалева воспит.года\Keys-tekhnologia\Слайд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H:\Москалева воспит.года\Keys-tekhnologia\Слайд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642910" y="2000240"/>
          <a:ext cx="7786742" cy="3714776"/>
        </p:xfrm>
        <a:graphic>
          <a:graphicData uri="http://schemas.openxmlformats.org/drawingml/2006/table">
            <a:tbl>
              <a:tblPr/>
              <a:tblGrid>
                <a:gridCol w="3892964"/>
                <a:gridCol w="3893778"/>
              </a:tblGrid>
              <a:tr h="464348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Кейсы-инциденты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Кейсы-вариации и догадки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0428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Фото-кейсы и кейсы-иллюстрации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Кейсы-драматизации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Кейсы на основе мультфильмов или литературных произведений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Серия опорных картинок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Предметные картинки, демонстрирующие источник опасности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Кейсы</a:t>
                      </a:r>
                      <a:r>
                        <a:rPr lang="ru-RU" sz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наоборот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Кейсы-варианты развития событий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00298" y="0"/>
            <a:ext cx="385765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Типы кейсов: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H:\Москалева воспит.года\Keys-tekhnologia\Слайд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</p:spPr>
      </p:pic>
      <p:pic>
        <p:nvPicPr>
          <p:cNvPr id="4" name="Picture 2" descr="H:\Москалева воспит.года\Keys-tekhnologia\Слайд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</p:spPr>
      </p:pic>
      <p:pic>
        <p:nvPicPr>
          <p:cNvPr id="5" name="Picture 2" descr="H:\Москалева воспит.года\Keys-tekhnologia\Слайд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4290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60648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latin typeface="Cambria" pitchFamily="18" charset="0"/>
              </a:rPr>
              <a:t>Фото-кейс</a:t>
            </a:r>
            <a:endParaRPr lang="ru-RU" sz="5400" dirty="0">
              <a:latin typeface="Cambria" pitchFamily="18" charset="0"/>
            </a:endParaRPr>
          </a:p>
        </p:txBody>
      </p:sp>
      <p:pic>
        <p:nvPicPr>
          <p:cNvPr id="1027" name="Picture 3" descr="H:\Москалева воспит.года\мастер-класс в ворде\кейс технологии\кейс - иллюстрации\кейс - вариации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68760"/>
            <a:ext cx="6624736" cy="5201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:\Москалева воспит.года\мастер-класс в ворде\кейс технологии\кейс - иллюстрации\Новая папка\2294_orp.jpg"/>
          <p:cNvPicPr>
            <a:picLocks noChangeAspect="1" noChangeArrowheads="1"/>
          </p:cNvPicPr>
          <p:nvPr/>
        </p:nvPicPr>
        <p:blipFill>
          <a:blip r:embed="rId2" cstate="print"/>
          <a:srcRect t="27083" r="31173"/>
          <a:stretch>
            <a:fillRect/>
          </a:stretch>
        </p:blipFill>
        <p:spPr bwMode="auto">
          <a:xfrm>
            <a:off x="755576" y="3933056"/>
            <a:ext cx="3736935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691680" y="260648"/>
            <a:ext cx="5688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Cambria" pitchFamily="18" charset="0"/>
              </a:rPr>
              <a:t>Кейс-иллюстрация</a:t>
            </a:r>
            <a:endParaRPr lang="ru-RU" sz="4800" dirty="0">
              <a:latin typeface="Cambria" pitchFamily="18" charset="0"/>
            </a:endParaRPr>
          </a:p>
        </p:txBody>
      </p:sp>
      <p:pic>
        <p:nvPicPr>
          <p:cNvPr id="2053" name="Picture 5" descr="H:\Москалева воспит.года\мастер-класс в ворде\кейс технологии\кейс - иллюстрации\depositphotos_7693752-stock-photo-boy-crying.jpg"/>
          <p:cNvPicPr>
            <a:picLocks noChangeAspect="1" noChangeArrowheads="1"/>
          </p:cNvPicPr>
          <p:nvPr/>
        </p:nvPicPr>
        <p:blipFill>
          <a:blip r:embed="rId3" cstate="print"/>
          <a:srcRect r="14810"/>
          <a:stretch>
            <a:fillRect/>
          </a:stretch>
        </p:blipFill>
        <p:spPr bwMode="auto">
          <a:xfrm>
            <a:off x="5076056" y="1556792"/>
            <a:ext cx="3456384" cy="4838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 descr="H:\Москалева воспит.года\мастер-класс в ворде\кейс технологии\кейс - иллюстрации\hello_html_m4386a5c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142746"/>
            <a:ext cx="3696072" cy="2664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201</TotalTime>
  <Words>85</Words>
  <Application>Microsoft Office PowerPoint</Application>
  <PresentationFormat>Экран (4:3)</PresentationFormat>
  <Paragraphs>23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ЭВМ</dc:creator>
  <cp:lastModifiedBy>Малышок</cp:lastModifiedBy>
  <cp:revision>21</cp:revision>
  <dcterms:created xsi:type="dcterms:W3CDTF">2018-12-03T05:04:00Z</dcterms:created>
  <dcterms:modified xsi:type="dcterms:W3CDTF">2018-12-11T08:26:58Z</dcterms:modified>
</cp:coreProperties>
</file>